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72" r:id="rId9"/>
    <p:sldId id="262" r:id="rId10"/>
    <p:sldId id="269" r:id="rId11"/>
    <p:sldId id="270" r:id="rId12"/>
    <p:sldId id="271" r:id="rId13"/>
    <p:sldId id="273" r:id="rId14"/>
    <p:sldId id="263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20" autoAdjust="0"/>
  </p:normalViewPr>
  <p:slideViewPr>
    <p:cSldViewPr>
      <p:cViewPr varScale="1">
        <p:scale>
          <a:sx n="68" d="100"/>
          <a:sy n="68" d="100"/>
        </p:scale>
        <p:origin x="20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3E5CA-F800-4D16-883C-0F135DF616A6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2CDE1-0231-4FD3-9089-902771DD8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4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1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61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video at 1:23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35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1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55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Rather than having students clicking on an external YouTube link, you can record your own video right within the</a:t>
            </a:r>
            <a:r>
              <a:rPr lang="en-US" baseline="0" dirty="0" smtClean="0"/>
              <a:t> presentation or </a:t>
            </a:r>
            <a:r>
              <a:rPr lang="en-US" dirty="0" smtClean="0"/>
              <a:t>embed the link</a:t>
            </a:r>
            <a:r>
              <a:rPr lang="en-US" baseline="0" dirty="0" smtClean="0"/>
              <a:t> onto it’s own slide.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&gt;Add a new slide</a:t>
            </a:r>
          </a:p>
          <a:p>
            <a:r>
              <a:rPr lang="en-US" baseline="0" dirty="0" smtClean="0"/>
              <a:t>&gt;Embed this link</a:t>
            </a:r>
          </a:p>
          <a:p>
            <a:r>
              <a:rPr lang="en-US" baseline="0" dirty="0" smtClean="0"/>
              <a:t>&gt;https://www.youtube.com/watch?v=okCCGxWs_L8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4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this slide into an interactive quiz.</a:t>
            </a:r>
          </a:p>
          <a:p>
            <a:endParaRPr lang="en-US" dirty="0" smtClean="0"/>
          </a:p>
          <a:p>
            <a:r>
              <a:rPr lang="en-US" dirty="0" smtClean="0"/>
              <a:t>&gt; </a:t>
            </a:r>
          </a:p>
          <a:p>
            <a:r>
              <a:rPr lang="en-US" smtClean="0"/>
              <a:t>&gt; Go </a:t>
            </a:r>
            <a:r>
              <a:rPr lang="en-US" dirty="0" smtClean="0"/>
              <a:t>to the MIX tab</a:t>
            </a:r>
          </a:p>
          <a:p>
            <a:r>
              <a:rPr lang="en-US" dirty="0" smtClean="0"/>
              <a:t>&gt; Select Quizzes Videos Apps</a:t>
            </a:r>
          </a:p>
          <a:p>
            <a:r>
              <a:rPr lang="en-US" dirty="0" smtClean="0"/>
              <a:t>&gt; Chose from the following: Free Response Quiz, Multiple Choice quiz, Multiple Response Poll or True/False</a:t>
            </a:r>
            <a:r>
              <a:rPr lang="en-US" baseline="0" dirty="0" smtClean="0"/>
              <a:t> Quiz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5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some other examples??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51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4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2CDE1-0231-4FD3-9089-902771DD8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3BC6-6402-46C2-BB1E-F956D77E94D5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479-83A0-4EA0-9834-6B3458A1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3BC6-6402-46C2-BB1E-F956D77E94D5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479-83A0-4EA0-9834-6B3458A1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3BC6-6402-46C2-BB1E-F956D77E94D5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479-83A0-4EA0-9834-6B3458A1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3BC6-6402-46C2-BB1E-F956D77E94D5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479-83A0-4EA0-9834-6B3458A1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3BC6-6402-46C2-BB1E-F956D77E94D5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479-83A0-4EA0-9834-6B3458A1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3BC6-6402-46C2-BB1E-F956D77E94D5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479-83A0-4EA0-9834-6B3458A1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3BC6-6402-46C2-BB1E-F956D77E94D5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479-83A0-4EA0-9834-6B3458A1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3BC6-6402-46C2-BB1E-F956D77E94D5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479-83A0-4EA0-9834-6B3458A1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3BC6-6402-46C2-BB1E-F956D77E94D5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479-83A0-4EA0-9834-6B3458A1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3BC6-6402-46C2-BB1E-F956D77E94D5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479-83A0-4EA0-9834-6B3458A1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3BC6-6402-46C2-BB1E-F956D77E94D5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2479-83A0-4EA0-9834-6B3458A1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D3BC6-6402-46C2-BB1E-F956D77E94D5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C2479-83A0-4EA0-9834-6B3458A1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Qk10yYaue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hyperlink" Target="http://www.youtube.com/watch?v=fsD-sePT3t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ZxlT0iwJJ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fcpsteach.org/hp/usersites/ann_andrex/images/new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7650479" cy="47815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NEWTON’s FIRST </a:t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>LAW of MOTION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it move </a:t>
            </a:r>
            <a:r>
              <a:rPr lang="en-US" dirty="0" smtClean="0">
                <a:solidFill>
                  <a:srgbClr val="C00000"/>
                </a:solidFill>
              </a:rPr>
              <a:t>forever</a:t>
            </a: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 descr="http://images.carolina.com/images/en_US/local/products/detail/705144_a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33600"/>
            <a:ext cx="4362450" cy="4362450"/>
          </a:xfrm>
          <a:prstGeom prst="rect">
            <a:avLst/>
          </a:prstGeom>
          <a:noFill/>
        </p:spPr>
      </p:pic>
      <p:pic>
        <p:nvPicPr>
          <p:cNvPr id="46084" name="Picture 4" descr="http://us.123rf.com/400wm/400/400/pressmaster/pressmaster0808/pressmaster080800071/4111922-image-of-schoolchild-with-backpack-pushing-w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1995678" cy="20574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676400" y="4953000"/>
            <a:ext cx="762000" cy="1447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4600" y="6096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Preston pushing with all of his strength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676400"/>
            <a:ext cx="251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What makes it stop?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64385E-6 L 0.06146 0.0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FRICTION!!!!</a:t>
            </a:r>
            <a:endParaRPr lang="en-US" sz="9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Friction-</a:t>
            </a:r>
            <a:r>
              <a:rPr lang="en-US" dirty="0" smtClean="0"/>
              <a:t> a force that opposes motion between two surfaces that are in contact.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what if Preston was 		moving a chair, or a 		stroller, or a ball?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4034" name="Picture 2" descr="http://www.more4kids.info/uploads/Image/March/girl-talking-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76674"/>
            <a:ext cx="3171825" cy="2981326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0" y="2209800"/>
            <a:ext cx="2514600" cy="1676400"/>
          </a:xfrm>
          <a:prstGeom prst="wedgeEllipseCallout">
            <a:avLst>
              <a:gd name="adj1" fmla="val 1962"/>
              <a:gd name="adj2" fmla="val 576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5908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forget what friction is!!!!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Kali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2895600" y="6172200"/>
            <a:ext cx="762000" cy="260866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 and Newton’s first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Newton’s first law			</a:t>
            </a:r>
            <a:r>
              <a:rPr lang="en-US" dirty="0" err="1" smtClean="0"/>
              <a:t>law</a:t>
            </a:r>
            <a:r>
              <a:rPr lang="en-US" dirty="0" smtClean="0"/>
              <a:t> of inertia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 smtClean="0">
                <a:solidFill>
                  <a:srgbClr val="C00000"/>
                </a:solidFill>
                <a:hlinkClick r:id="rId3"/>
              </a:rPr>
              <a:t>Inertia</a:t>
            </a:r>
            <a:r>
              <a:rPr lang="en-US" dirty="0" smtClean="0"/>
              <a:t>- the tendency of an object to resist being moved, or if the object is moving, to resist a change in speed or direction until an outside force acts on the object.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OR</a:t>
            </a:r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The tendency of an object to resist any changes in motion.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1905000"/>
            <a:ext cx="1981200" cy="0"/>
          </a:xfrm>
          <a:prstGeom prst="straightConnector1">
            <a:avLst/>
          </a:prstGeom>
          <a:ln w="476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Mass and 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smaller the mass, the less the inertia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Small/light </a:t>
            </a:r>
            <a:r>
              <a:rPr lang="en-US" dirty="0" smtClean="0"/>
              <a:t>objects are </a:t>
            </a:r>
            <a:r>
              <a:rPr lang="en-US" dirty="0" smtClean="0">
                <a:solidFill>
                  <a:srgbClr val="C00000"/>
                </a:solidFill>
              </a:rPr>
              <a:t>easier to move</a:t>
            </a:r>
            <a:r>
              <a:rPr lang="en-US" dirty="0" smtClean="0"/>
              <a:t>, or stop from moving.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Large/heavy</a:t>
            </a:r>
            <a:r>
              <a:rPr lang="en-US" dirty="0" smtClean="0"/>
              <a:t> objects are </a:t>
            </a:r>
            <a:r>
              <a:rPr lang="en-US" dirty="0" smtClean="0">
                <a:solidFill>
                  <a:srgbClr val="C00000"/>
                </a:solidFill>
              </a:rPr>
              <a:t>harder to move</a:t>
            </a:r>
            <a:r>
              <a:rPr lang="en-US" dirty="0" smtClean="0"/>
              <a:t>, or stop from moving.</a:t>
            </a:r>
            <a:endParaRPr lang="en-US" dirty="0"/>
          </a:p>
        </p:txBody>
      </p:sp>
      <p:pic>
        <p:nvPicPr>
          <p:cNvPr id="50178" name="Picture 2" descr="http://responsiblemarketing.com/blog/wp-content/uploads/2008/05/pushing-a-c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962400"/>
            <a:ext cx="4648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farquharpta.org/wp-content/uploads/2010/03/RoadRu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0"/>
            <a:ext cx="3009900" cy="24079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Wile E Coyote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Watch</a:t>
            </a:r>
            <a:r>
              <a:rPr lang="en-US" dirty="0" smtClean="0">
                <a:hlinkClick r:id="rId4"/>
              </a:rPr>
              <a:t> CLIP </a:t>
            </a:r>
            <a:r>
              <a:rPr lang="en-US" dirty="0" smtClean="0"/>
              <a:t>and write down 3 examples of when </a:t>
            </a:r>
            <a:r>
              <a:rPr lang="en-US" u="sng" dirty="0" smtClean="0"/>
              <a:t>Newton’s first law of motion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was demonstrated.</a:t>
            </a:r>
            <a:endParaRPr lang="en-US" dirty="0"/>
          </a:p>
        </p:txBody>
      </p:sp>
      <p:pic>
        <p:nvPicPr>
          <p:cNvPr id="17410" name="Picture 2" descr="http://www.psychologytoday.com/files/u107/wile_e_coyote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95400" y="3657600"/>
            <a:ext cx="3429000" cy="2457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35814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forces did you notice?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284E-6 L 0.95 -3.28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7567E-6 L 0.71875 0.0023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ONE person from each table, get a beaker, a note card, and a penny.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Directions: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Place note card and penny on cup as seen here</a:t>
            </a:r>
          </a:p>
          <a:p>
            <a:pPr marL="514350" indent="-514350">
              <a:buAutoNum type="arabicPeriod"/>
            </a:pPr>
            <a:r>
              <a:rPr lang="en-US" dirty="0" smtClean="0"/>
              <a:t>Attempt to flick the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card so that the penny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will fall into the beaker.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How does this relate to </a:t>
            </a:r>
          </a:p>
          <a:p>
            <a:pPr marL="514350" indent="-514350">
              <a:buNone/>
            </a:pPr>
            <a:r>
              <a:rPr lang="en-US" dirty="0" smtClean="0"/>
              <a:t>Newton’s first law??</a:t>
            </a:r>
            <a:endParaRPr lang="en-US" dirty="0"/>
          </a:p>
        </p:txBody>
      </p:sp>
      <p:pic>
        <p:nvPicPr>
          <p:cNvPr id="21506" name="Picture 2" descr="http://images.tutorvista.com/content/force-laws-motion/inertia-coin-tumbler-experimen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40655"/>
            <a:ext cx="4143375" cy="341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LAW</a:t>
            </a:r>
            <a:r>
              <a:rPr lang="en-US" dirty="0" smtClean="0"/>
              <a:t> (#1)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 object at rest remains at rest, and an object in motion remains in motion at the constant speed and in a straight line unless acted on by an unbalanced force.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9697" name="Picture 1" descr="C:\Users\Nicole\AppData\Local\Microsoft\Windows\Temporary Internet Files\Content.IE5\QYMTKIJV\MP90043056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581400"/>
            <a:ext cx="491682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Objects at 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 Object at rest is….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A.) not moving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B.) moving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Objects at 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 Object at rest is….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6600" dirty="0" smtClean="0">
                <a:solidFill>
                  <a:srgbClr val="FF0000"/>
                </a:solidFill>
              </a:rPr>
              <a:t>A.) not moving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B.) moving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6866" name="Picture 2" descr="C:\Users\Nicole\AppData\Local\Microsoft\Windows\Temporary Internet Files\Content.IE5\V5KGQ60P\MC90044178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10000"/>
            <a:ext cx="2743200" cy="274320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 rot="19011659">
            <a:off x="5909576" y="3175369"/>
            <a:ext cx="972368" cy="953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ww.gordonisimo.com/images/OvercomingDivingFear_10308/Scared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23934">
            <a:off x="6839299" y="760907"/>
            <a:ext cx="2097997" cy="293020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57400" y="3657600"/>
            <a:ext cx="533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91400" y="3657600"/>
            <a:ext cx="533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01980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Objects at rest</a:t>
            </a:r>
            <a:r>
              <a:rPr lang="en-US" dirty="0" smtClean="0"/>
              <a:t>, such as a chair, desk, book, etc…, will not move by itself unless a force is placed on it.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lowchart: Data 7"/>
          <p:cNvSpPr/>
          <p:nvPr/>
        </p:nvSpPr>
        <p:spPr>
          <a:xfrm>
            <a:off x="685800" y="3657600"/>
            <a:ext cx="7239000" cy="11430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4800600"/>
            <a:ext cx="533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3600" y="4800600"/>
            <a:ext cx="533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1" name="Picture 1" descr="C:\Users\Nicole\AppData\Local\Microsoft\Windows\Temporary Internet Files\Content.IE5\6V55JT4V\MC90043266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352800"/>
            <a:ext cx="1714500" cy="17145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14800" y="1828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AHHHH…GHOST!!!</a:t>
            </a:r>
            <a:endParaRPr lang="en-US" sz="3600" b="1" dirty="0"/>
          </a:p>
        </p:txBody>
      </p:sp>
      <p:sp>
        <p:nvSpPr>
          <p:cNvPr id="16" name="Oval Callout 15"/>
          <p:cNvSpPr/>
          <p:nvPr/>
        </p:nvSpPr>
        <p:spPr>
          <a:xfrm>
            <a:off x="3733800" y="1447800"/>
            <a:ext cx="2743200" cy="1981200"/>
          </a:xfrm>
          <a:prstGeom prst="wedgeEllipseCallout">
            <a:avLst>
              <a:gd name="adj1" fmla="val 69714"/>
              <a:gd name="adj2" fmla="val -91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99075E-7 L 0.42292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uxuryhomesofhenderson.com/wp-content/uploads/2010/02/golf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657600" y="3200400"/>
            <a:ext cx="5196529" cy="3448051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 rot="16200000">
            <a:off x="3352800" y="2895600"/>
            <a:ext cx="3733800" cy="6858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3267292">
            <a:off x="2170613" y="4278696"/>
            <a:ext cx="2146050" cy="6858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6200" y="609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 rest (not moving)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7432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Unbalanced force (moving)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http://www.acclaimimages.com/_gallery/_images_n300/shock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9534">
            <a:off x="3725284" y="2639524"/>
            <a:ext cx="3352800" cy="3492500"/>
          </a:xfrm>
          <a:prstGeom prst="rect">
            <a:avLst/>
          </a:prstGeom>
          <a:noFill/>
        </p:spPr>
      </p:pic>
      <p:pic>
        <p:nvPicPr>
          <p:cNvPr id="23557" name="Picture 5" descr="http://www.pragmatik.org/blog/wp-content/uploads/2008/07/bikepag0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20148">
            <a:off x="654441" y="3440955"/>
            <a:ext cx="3810000" cy="29432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Objects in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Moving objects will continue to move forever in the same velocity unless an unbalanced force acts on them.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114800" y="4724400"/>
            <a:ext cx="762000" cy="381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91000" y="5410200"/>
            <a:ext cx="2362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61" name="Picture 9" descr="http://www.bar-b-que.com/images/upload/items/826685-LavaR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5626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KNOWLEDGE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Scenario…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You are riding a bus to school.  When you finished your candy bar, you stand up to walk to the front of the bus.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SUDDENLY, a mouse runs in front of the bus and the bus driver slams on his brakes (he loves mice)…….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What will happen to you?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why?</a:t>
            </a:r>
            <a:endParaRPr lang="en-US" dirty="0"/>
          </a:p>
        </p:txBody>
      </p:sp>
      <p:pic>
        <p:nvPicPr>
          <p:cNvPr id="47106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568575" cy="181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 and Newton’s first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Newton says, “an object in motion will stay in motion forever…unless acted on by a unbalanced force.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If you push your desk, what will happen?</a:t>
            </a:r>
            <a:endParaRPr lang="en-US" dirty="0"/>
          </a:p>
        </p:txBody>
      </p:sp>
      <p:pic>
        <p:nvPicPr>
          <p:cNvPr id="19458" name="Picture 2" descr="C:\Users\Nicole\AppData\Local\Microsoft\Windows\Temporary Internet Files\Content.IE5\QYMTKIJV\MP9102187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781" y="1981200"/>
            <a:ext cx="3228219" cy="487680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4191000" y="1752600"/>
            <a:ext cx="3657600" cy="1143000"/>
          </a:xfrm>
          <a:prstGeom prst="wedgeEllipseCallout">
            <a:avLst>
              <a:gd name="adj1" fmla="val 41480"/>
              <a:gd name="adj2" fmla="val 804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2057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HHmmmm</a:t>
            </a:r>
            <a:r>
              <a:rPr lang="en-US" sz="2800" dirty="0" smtClean="0"/>
              <a:t>……….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395</Words>
  <Application>Microsoft Office PowerPoint</Application>
  <PresentationFormat>On-screen Show (4:3)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NEWTON’s FIRST  LAW of MOTION</vt:lpstr>
      <vt:lpstr>The LAW (#1)</vt:lpstr>
      <vt:lpstr>Part 1: Objects at rest</vt:lpstr>
      <vt:lpstr>Part 1: Objects at rest</vt:lpstr>
      <vt:lpstr>PowerPoint Presentation</vt:lpstr>
      <vt:lpstr>PowerPoint Presentation</vt:lpstr>
      <vt:lpstr>Part 2: Objects in Motion</vt:lpstr>
      <vt:lpstr> KNOWLEDGE check</vt:lpstr>
      <vt:lpstr>Friction and Newton’s first law</vt:lpstr>
      <vt:lpstr>Will it move forever???</vt:lpstr>
      <vt:lpstr>FRICTION!!!!</vt:lpstr>
      <vt:lpstr>Inertia and Newton’s first law</vt:lpstr>
      <vt:lpstr>Mass and Inertia</vt:lpstr>
      <vt:lpstr>Wile E Coyote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</dc:creator>
  <cp:lastModifiedBy>Kali Root</cp:lastModifiedBy>
  <cp:revision>53</cp:revision>
  <dcterms:created xsi:type="dcterms:W3CDTF">2011-12-03T19:05:06Z</dcterms:created>
  <dcterms:modified xsi:type="dcterms:W3CDTF">2015-05-26T17:41:13Z</dcterms:modified>
</cp:coreProperties>
</file>