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0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B6725-1201-B34B-8930-1619BCCBB4C6}" type="datetimeFigureOut">
              <a:rPr lang="en-US" smtClean="0"/>
              <a:t>8/18/15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811A8-4554-A64C-9BF1-EE48F784032E}" type="slidenum">
              <a:rPr lang="en-US" smtClean="0"/>
              <a:t>‹#›</a:t>
            </a:fld>
            <a:endParaRPr lang="en-US"/>
          </a:p>
        </p:txBody>
      </p:sp>
    </p:spTree>
    <p:extLst>
      <p:ext uri="{BB962C8B-B14F-4D97-AF65-F5344CB8AC3E}">
        <p14:creationId xmlns:p14="http://schemas.microsoft.com/office/powerpoint/2010/main" val="11030313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Office Mix offers a free solution to the creation of flipped learning tutorials and content. The whole workflow from creation to assessment can be achieved through this one tool. </a:t>
            </a:r>
            <a:r>
              <a:rPr lang="en-US" smtClean="0"/>
              <a:t>Below is an example workflow that educators may use.</a:t>
            </a:r>
            <a:endParaRPr lang="en-US" dirty="0"/>
          </a:p>
        </p:txBody>
      </p:sp>
      <p:sp>
        <p:nvSpPr>
          <p:cNvPr id="4" name="Slide Number Placeholder 3"/>
          <p:cNvSpPr>
            <a:spLocks noGrp="1"/>
          </p:cNvSpPr>
          <p:nvPr>
            <p:ph type="sldNum" sz="quarter" idx="10"/>
          </p:nvPr>
        </p:nvSpPr>
        <p:spPr/>
        <p:txBody>
          <a:bodyPr/>
          <a:lstStyle/>
          <a:p>
            <a:fld id="{5F5811A8-4554-A64C-9BF1-EE48F784032E}" type="slidenum">
              <a:rPr lang="en-US" smtClean="0"/>
              <a:t>2</a:t>
            </a:fld>
            <a:endParaRPr lang="en-US"/>
          </a:p>
        </p:txBody>
      </p:sp>
    </p:spTree>
    <p:extLst>
      <p:ext uri="{BB962C8B-B14F-4D97-AF65-F5344CB8AC3E}">
        <p14:creationId xmlns:p14="http://schemas.microsoft.com/office/powerpoint/2010/main" val="283260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August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August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August 18,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August 18,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August 18,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August 18,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August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August 18,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ix.offic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Flipping with analytics using Office mix</a:t>
            </a:r>
            <a:endParaRPr lang="en-US" dirty="0"/>
          </a:p>
        </p:txBody>
      </p:sp>
      <p:sp>
        <p:nvSpPr>
          <p:cNvPr id="3" name="Subtitle 2"/>
          <p:cNvSpPr>
            <a:spLocks noGrp="1"/>
          </p:cNvSpPr>
          <p:nvPr>
            <p:ph type="subTitle" idx="1"/>
          </p:nvPr>
        </p:nvSpPr>
        <p:spPr/>
        <p:txBody>
          <a:bodyPr/>
          <a:lstStyle/>
          <a:p>
            <a:r>
              <a:rPr lang="en-US" dirty="0" smtClean="0"/>
              <a:t>A Microsoft PowerPoint add-on</a:t>
            </a:r>
            <a:endParaRPr lang="en-US" dirty="0"/>
          </a:p>
        </p:txBody>
      </p:sp>
    </p:spTree>
    <p:extLst>
      <p:ext uri="{BB962C8B-B14F-4D97-AF65-F5344CB8AC3E}">
        <p14:creationId xmlns:p14="http://schemas.microsoft.com/office/powerpoint/2010/main" val="1225939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YOUR MIX</a:t>
            </a:r>
            <a:endParaRPr lang="en-US" dirty="0"/>
          </a:p>
        </p:txBody>
      </p:sp>
      <p:sp>
        <p:nvSpPr>
          <p:cNvPr id="3" name="Content Placeholder 2"/>
          <p:cNvSpPr>
            <a:spLocks noGrp="1"/>
          </p:cNvSpPr>
          <p:nvPr>
            <p:ph idx="1"/>
          </p:nvPr>
        </p:nvSpPr>
        <p:spPr/>
        <p:txBody>
          <a:bodyPr>
            <a:normAutofit/>
          </a:bodyPr>
          <a:lstStyle/>
          <a:p>
            <a:r>
              <a:rPr lang="en-US" sz="2400" dirty="0" smtClean="0"/>
              <a:t>You can share your Mix through a clickable link in email, on your classroom website, on social channels like Facebook, Google Plus or Twitter or you can generate and copy an embed code to embed your Mix directly on your classroom website. </a:t>
            </a:r>
            <a:endParaRPr lang="en-US" sz="2400" dirty="0"/>
          </a:p>
        </p:txBody>
      </p:sp>
    </p:spTree>
    <p:extLst>
      <p:ext uri="{BB962C8B-B14F-4D97-AF65-F5344CB8AC3E}">
        <p14:creationId xmlns:p14="http://schemas.microsoft.com/office/powerpoint/2010/main" val="370001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 your mix as a video</a:t>
            </a:r>
            <a:endParaRPr lang="en-US" dirty="0"/>
          </a:p>
        </p:txBody>
      </p:sp>
      <p:sp>
        <p:nvSpPr>
          <p:cNvPr id="3" name="Content Placeholder 2"/>
          <p:cNvSpPr>
            <a:spLocks noGrp="1"/>
          </p:cNvSpPr>
          <p:nvPr>
            <p:ph idx="1"/>
          </p:nvPr>
        </p:nvSpPr>
        <p:spPr/>
        <p:txBody>
          <a:bodyPr>
            <a:normAutofit/>
          </a:bodyPr>
          <a:lstStyle/>
          <a:p>
            <a:r>
              <a:rPr lang="en-US" sz="2400" dirty="0" smtClean="0"/>
              <a:t>Go to the MIX tab.</a:t>
            </a:r>
          </a:p>
          <a:p>
            <a:r>
              <a:rPr lang="en-US" sz="2400" dirty="0" smtClean="0"/>
              <a:t>Select Export to Video.</a:t>
            </a:r>
          </a:p>
          <a:p>
            <a:r>
              <a:rPr lang="en-US" sz="2400" dirty="0" smtClean="0"/>
              <a:t>Note: this may cause your Mix to lose some of it’s interactive features. </a:t>
            </a:r>
            <a:endParaRPr lang="en-US" sz="2400" dirty="0"/>
          </a:p>
        </p:txBody>
      </p:sp>
    </p:spTree>
    <p:extLst>
      <p:ext uri="{BB962C8B-B14F-4D97-AF65-F5344CB8AC3E}">
        <p14:creationId xmlns:p14="http://schemas.microsoft.com/office/powerpoint/2010/main" val="305081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your mixes &amp; review analytics</a:t>
            </a:r>
            <a:endParaRPr lang="en-US" dirty="0"/>
          </a:p>
        </p:txBody>
      </p:sp>
      <p:sp>
        <p:nvSpPr>
          <p:cNvPr id="3" name="Content Placeholder 2"/>
          <p:cNvSpPr>
            <a:spLocks noGrp="1"/>
          </p:cNvSpPr>
          <p:nvPr>
            <p:ph idx="1"/>
          </p:nvPr>
        </p:nvSpPr>
        <p:spPr/>
        <p:txBody>
          <a:bodyPr>
            <a:normAutofit/>
          </a:bodyPr>
          <a:lstStyle/>
          <a:p>
            <a:r>
              <a:rPr lang="en-US" sz="2400" dirty="0" smtClean="0"/>
              <a:t>Go to </a:t>
            </a:r>
            <a:r>
              <a:rPr lang="en-US" sz="2400" dirty="0" smtClean="0">
                <a:hlinkClick r:id="rId2"/>
              </a:rPr>
              <a:t>https://mix.office.com</a:t>
            </a:r>
            <a:r>
              <a:rPr lang="en-US" sz="2400" dirty="0" smtClean="0"/>
              <a:t> and log in with your Office 365 account to manage and view your Mixes within the My Mixes tab. </a:t>
            </a:r>
            <a:endParaRPr lang="en-US" sz="2400" dirty="0"/>
          </a:p>
        </p:txBody>
      </p:sp>
    </p:spTree>
    <p:extLst>
      <p:ext uri="{BB962C8B-B14F-4D97-AF65-F5344CB8AC3E}">
        <p14:creationId xmlns:p14="http://schemas.microsoft.com/office/powerpoint/2010/main" val="252560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office mix and what can it do?</a:t>
            </a:r>
            <a:endParaRPr lang="en-US" dirty="0"/>
          </a:p>
        </p:txBody>
      </p:sp>
      <p:sp>
        <p:nvSpPr>
          <p:cNvPr id="3" name="Content Placeholder 2"/>
          <p:cNvSpPr>
            <a:spLocks noGrp="1"/>
          </p:cNvSpPr>
          <p:nvPr>
            <p:ph idx="1"/>
          </p:nvPr>
        </p:nvSpPr>
        <p:spPr/>
        <p:txBody>
          <a:bodyPr>
            <a:noAutofit/>
          </a:bodyPr>
          <a:lstStyle/>
          <a:p>
            <a:r>
              <a:rPr lang="en-US" sz="2400" dirty="0" smtClean="0"/>
              <a:t>Office Mix is a free add-in for PowerPoint that allows you to easily create and share interactive PowerPoint lessons – or “mixes”.</a:t>
            </a:r>
          </a:p>
          <a:p>
            <a:r>
              <a:rPr lang="en-US" sz="2400" dirty="0" smtClean="0"/>
              <a:t> </a:t>
            </a:r>
            <a:endParaRPr lang="en-US" sz="2400" dirty="0"/>
          </a:p>
          <a:p>
            <a:endParaRPr lang="en-US" sz="2400" dirty="0" smtClean="0"/>
          </a:p>
        </p:txBody>
      </p:sp>
      <p:pic>
        <p:nvPicPr>
          <p:cNvPr id="4" name="Picture 3"/>
          <p:cNvPicPr>
            <a:picLocks noChangeAspect="1"/>
          </p:cNvPicPr>
          <p:nvPr/>
        </p:nvPicPr>
        <p:blipFill>
          <a:blip r:embed="rId3"/>
          <a:stretch>
            <a:fillRect/>
          </a:stretch>
        </p:blipFill>
        <p:spPr>
          <a:xfrm>
            <a:off x="0" y="2247900"/>
            <a:ext cx="9144000" cy="2349584"/>
          </a:xfrm>
          <a:prstGeom prst="rect">
            <a:avLst/>
          </a:prstGeom>
        </p:spPr>
      </p:pic>
    </p:spTree>
    <p:extLst>
      <p:ext uri="{BB962C8B-B14F-4D97-AF65-F5344CB8AC3E}">
        <p14:creationId xmlns:p14="http://schemas.microsoft.com/office/powerpoint/2010/main" val="4043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office mix, you can</a:t>
            </a:r>
            <a:endParaRPr lang="en-US" dirty="0"/>
          </a:p>
        </p:txBody>
      </p:sp>
      <p:sp>
        <p:nvSpPr>
          <p:cNvPr id="3" name="Content Placeholder 2"/>
          <p:cNvSpPr>
            <a:spLocks noGrp="1"/>
          </p:cNvSpPr>
          <p:nvPr>
            <p:ph idx="1"/>
          </p:nvPr>
        </p:nvSpPr>
        <p:spPr/>
        <p:txBody>
          <a:bodyPr>
            <a:noAutofit/>
          </a:bodyPr>
          <a:lstStyle/>
          <a:p>
            <a:r>
              <a:rPr lang="en-US" sz="2400" u="sng" dirty="0" smtClean="0"/>
              <a:t>Engage your students</a:t>
            </a:r>
            <a:r>
              <a:rPr lang="en-US" sz="2400" dirty="0" smtClean="0"/>
              <a:t>: Add voice, video and write or draw on your PowerPoint lesson.</a:t>
            </a:r>
          </a:p>
          <a:p>
            <a:r>
              <a:rPr lang="en-US" sz="2400" u="sng" dirty="0" smtClean="0"/>
              <a:t>Differentiate learning</a:t>
            </a:r>
            <a:r>
              <a:rPr lang="en-US" sz="2400" dirty="0" smtClean="0"/>
              <a:t>: Embed quizzes, polls and interactive apps that students can complete while going through the presentation at their own pace. </a:t>
            </a:r>
          </a:p>
          <a:p>
            <a:r>
              <a:rPr lang="en-US" sz="2400" u="sng" dirty="0" smtClean="0"/>
              <a:t>Check for understanding</a:t>
            </a:r>
            <a:r>
              <a:rPr lang="en-US" sz="2400" dirty="0" smtClean="0"/>
              <a:t>: View insights and analytics for the quizzes and polls your students complete (tied to Office 365 account).</a:t>
            </a:r>
            <a:endParaRPr lang="en-US" sz="2400" dirty="0"/>
          </a:p>
        </p:txBody>
      </p:sp>
    </p:spTree>
    <p:extLst>
      <p:ext uri="{BB962C8B-B14F-4D97-AF65-F5344CB8AC3E}">
        <p14:creationId xmlns:p14="http://schemas.microsoft.com/office/powerpoint/2010/main" val="51489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with office mix</a:t>
            </a:r>
            <a:endParaRPr lang="en-US" dirty="0"/>
          </a:p>
        </p:txBody>
      </p:sp>
      <p:sp>
        <p:nvSpPr>
          <p:cNvPr id="3" name="Content Placeholder 2"/>
          <p:cNvSpPr>
            <a:spLocks noGrp="1"/>
          </p:cNvSpPr>
          <p:nvPr>
            <p:ph idx="1"/>
          </p:nvPr>
        </p:nvSpPr>
        <p:spPr/>
        <p:txBody>
          <a:bodyPr>
            <a:normAutofit/>
          </a:bodyPr>
          <a:lstStyle/>
          <a:p>
            <a:r>
              <a:rPr lang="en-US" sz="2400" dirty="0" smtClean="0"/>
              <a:t>Teacher accounts</a:t>
            </a:r>
          </a:p>
          <a:p>
            <a:r>
              <a:rPr lang="en-US" sz="2400" dirty="0" smtClean="0"/>
              <a:t>Student accounts</a:t>
            </a:r>
          </a:p>
          <a:p>
            <a:r>
              <a:rPr lang="en-US" sz="2400" dirty="0" smtClean="0"/>
              <a:t>Downloading the add-in</a:t>
            </a:r>
            <a:endParaRPr lang="en-US" sz="2400" dirty="0"/>
          </a:p>
        </p:txBody>
      </p:sp>
    </p:spTree>
    <p:extLst>
      <p:ext uri="{BB962C8B-B14F-4D97-AF65-F5344CB8AC3E}">
        <p14:creationId xmlns:p14="http://schemas.microsoft.com/office/powerpoint/2010/main" val="138885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with office mix</a:t>
            </a:r>
            <a:endParaRPr lang="en-US" dirty="0"/>
          </a:p>
        </p:txBody>
      </p:sp>
      <p:sp>
        <p:nvSpPr>
          <p:cNvPr id="3" name="Content Placeholder 2"/>
          <p:cNvSpPr>
            <a:spLocks noGrp="1"/>
          </p:cNvSpPr>
          <p:nvPr>
            <p:ph idx="1"/>
          </p:nvPr>
        </p:nvSpPr>
        <p:spPr/>
        <p:txBody>
          <a:bodyPr>
            <a:normAutofit/>
          </a:bodyPr>
          <a:lstStyle/>
          <a:p>
            <a:r>
              <a:rPr lang="en-US" sz="2400" dirty="0" smtClean="0"/>
              <a:t>You can create a new Mix from scratch or make a Mix out of an existing presentation. </a:t>
            </a:r>
            <a:endParaRPr lang="en-US" sz="2400" dirty="0"/>
          </a:p>
        </p:txBody>
      </p:sp>
    </p:spTree>
    <p:extLst>
      <p:ext uri="{BB962C8B-B14F-4D97-AF65-F5344CB8AC3E}">
        <p14:creationId xmlns:p14="http://schemas.microsoft.com/office/powerpoint/2010/main" val="156429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your first mix (hands-on)</a:t>
            </a:r>
            <a:endParaRPr lang="en-US" dirty="0"/>
          </a:p>
        </p:txBody>
      </p:sp>
      <p:sp>
        <p:nvSpPr>
          <p:cNvPr id="3" name="Content Placeholder 2"/>
          <p:cNvSpPr>
            <a:spLocks noGrp="1"/>
          </p:cNvSpPr>
          <p:nvPr>
            <p:ph idx="1"/>
          </p:nvPr>
        </p:nvSpPr>
        <p:spPr/>
        <p:txBody>
          <a:bodyPr>
            <a:normAutofit/>
          </a:bodyPr>
          <a:lstStyle/>
          <a:p>
            <a:r>
              <a:rPr lang="en-US" sz="2400" dirty="0" smtClean="0"/>
              <a:t>See hands-on activity sheet for step-by-step uses of each Office Mix feature. </a:t>
            </a:r>
            <a:endParaRPr lang="en-US" sz="2400" dirty="0"/>
          </a:p>
        </p:txBody>
      </p:sp>
    </p:spTree>
    <p:extLst>
      <p:ext uri="{BB962C8B-B14F-4D97-AF65-F5344CB8AC3E}">
        <p14:creationId xmlns:p14="http://schemas.microsoft.com/office/powerpoint/2010/main" val="72481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Preview your mix</a:t>
            </a:r>
            <a:endParaRPr lang="en-US" dirty="0"/>
          </a:p>
        </p:txBody>
      </p:sp>
      <p:sp>
        <p:nvSpPr>
          <p:cNvPr id="3" name="Content Placeholder 2"/>
          <p:cNvSpPr>
            <a:spLocks noGrp="1"/>
          </p:cNvSpPr>
          <p:nvPr>
            <p:ph idx="1"/>
          </p:nvPr>
        </p:nvSpPr>
        <p:spPr/>
        <p:txBody>
          <a:bodyPr>
            <a:normAutofit/>
          </a:bodyPr>
          <a:lstStyle/>
          <a:p>
            <a:r>
              <a:rPr lang="en-US" sz="2400" dirty="0" smtClean="0"/>
              <a:t>When you’re done recording audio, video or annotations, click clock in top-right corner to return to PowerPoint normal slide view. </a:t>
            </a:r>
          </a:p>
          <a:p>
            <a:r>
              <a:rPr lang="en-US" sz="2400" dirty="0" smtClean="0"/>
              <a:t>Select Preview. </a:t>
            </a:r>
          </a:p>
          <a:p>
            <a:r>
              <a:rPr lang="en-US" sz="2400" dirty="0" smtClean="0"/>
              <a:t>You can drag and re-size inking and videos and see audio on slide if audio was added. </a:t>
            </a:r>
            <a:endParaRPr lang="en-US" sz="2400" dirty="0"/>
          </a:p>
        </p:txBody>
      </p:sp>
    </p:spTree>
    <p:extLst>
      <p:ext uri="{BB962C8B-B14F-4D97-AF65-F5344CB8AC3E}">
        <p14:creationId xmlns:p14="http://schemas.microsoft.com/office/powerpoint/2010/main" val="110487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 your mix to </a:t>
            </a:r>
            <a:r>
              <a:rPr lang="en-US" dirty="0" err="1" smtClean="0"/>
              <a:t>mix.office.com</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Go to the MIX tab. </a:t>
            </a:r>
          </a:p>
          <a:p>
            <a:r>
              <a:rPr lang="en-US" sz="2400" dirty="0" smtClean="0"/>
              <a:t>Select Upload to MIX.</a:t>
            </a:r>
          </a:p>
          <a:p>
            <a:r>
              <a:rPr lang="en-US" sz="2400" dirty="0" smtClean="0"/>
              <a:t>Follow the upload steps on the right-side panel when they appear (prepare, offline and mobile and create). </a:t>
            </a:r>
            <a:endParaRPr lang="en-US" sz="2400" dirty="0"/>
          </a:p>
        </p:txBody>
      </p:sp>
    </p:spTree>
    <p:extLst>
      <p:ext uri="{BB962C8B-B14F-4D97-AF65-F5344CB8AC3E}">
        <p14:creationId xmlns:p14="http://schemas.microsoft.com/office/powerpoint/2010/main" val="88851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Upload your mix to </a:t>
            </a:r>
            <a:r>
              <a:rPr lang="en-US" dirty="0" err="1"/>
              <a:t>mix.office.com</a:t>
            </a:r>
            <a:r>
              <a:rPr lang="en-US" dirty="0"/>
              <a:t> </a:t>
            </a:r>
          </a:p>
        </p:txBody>
      </p:sp>
      <p:sp>
        <p:nvSpPr>
          <p:cNvPr id="3" name="Content Placeholder 2"/>
          <p:cNvSpPr>
            <a:spLocks noGrp="1"/>
          </p:cNvSpPr>
          <p:nvPr>
            <p:ph idx="1"/>
          </p:nvPr>
        </p:nvSpPr>
        <p:spPr/>
        <p:txBody>
          <a:bodyPr>
            <a:normAutofit lnSpcReduction="10000"/>
          </a:bodyPr>
          <a:lstStyle/>
          <a:p>
            <a:r>
              <a:rPr lang="en-US" dirty="0" smtClean="0"/>
              <a:t>If this is the first time you’re using Mix, you will be asked to sign in after clicking Next on the first step. </a:t>
            </a:r>
          </a:p>
          <a:p>
            <a:r>
              <a:rPr lang="en-US" dirty="0" smtClean="0"/>
              <a:t>Once you’ve signed in, you will choose to create this as a new Mix OR to replace an existing Mix.</a:t>
            </a:r>
          </a:p>
          <a:p>
            <a:r>
              <a:rPr lang="en-US" dirty="0" smtClean="0"/>
              <a:t>If you want your Mix to be viewable on mobile devices, you will check the box on the second step under Enable playback on mobile devices (this may add minutes to your upload time). </a:t>
            </a:r>
          </a:p>
          <a:p>
            <a:r>
              <a:rPr lang="en-US" dirty="0" smtClean="0"/>
              <a:t>Once your Mix has uploaded, click the orange button to view, manage and share your Mix from the Mix portal. </a:t>
            </a:r>
          </a:p>
          <a:p>
            <a:r>
              <a:rPr lang="en-US" dirty="0" smtClean="0"/>
              <a:t>The details of your Mix will appear in a new browser window. Here you can title your Mix, add a description, categorize and tag it, set permissions and sharing (your Mix will be set as private by default which means that only you can view it), add captions and generate a sharable link. </a:t>
            </a:r>
            <a:endParaRPr lang="en-US" dirty="0"/>
          </a:p>
        </p:txBody>
      </p:sp>
    </p:spTree>
    <p:extLst>
      <p:ext uri="{BB962C8B-B14F-4D97-AF65-F5344CB8AC3E}">
        <p14:creationId xmlns:p14="http://schemas.microsoft.com/office/powerpoint/2010/main" val="2846491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55</TotalTime>
  <Words>608</Words>
  <Application>Microsoft Macintosh PowerPoint</Application>
  <PresentationFormat>On-screen Show (4:3)</PresentationFormat>
  <Paragraphs>41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Flipping with analytics using Office mix</vt:lpstr>
      <vt:lpstr>What is office mix and what can it do?</vt:lpstr>
      <vt:lpstr>With office mix, you can</vt:lpstr>
      <vt:lpstr>Getting started with office mix</vt:lpstr>
      <vt:lpstr>Getting started with office mix</vt:lpstr>
      <vt:lpstr>How to make your first mix (hands-on)</vt:lpstr>
      <vt:lpstr>Preview your mix</vt:lpstr>
      <vt:lpstr>Upload your mix to mix.office.com </vt:lpstr>
      <vt:lpstr>Upload your mix to mix.office.com </vt:lpstr>
      <vt:lpstr>SHARE YOUR MIX</vt:lpstr>
      <vt:lpstr>Export your mix as a video</vt:lpstr>
      <vt:lpstr>Manage your mixes &amp; review analytics</vt:lpstr>
    </vt:vector>
  </TitlesOfParts>
  <Company>East Lansing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Flipping with analytics using Office mix</dc:title>
  <dc:creator>Kali Root</dc:creator>
  <cp:lastModifiedBy>Kali Root</cp:lastModifiedBy>
  <cp:revision>6</cp:revision>
  <dcterms:created xsi:type="dcterms:W3CDTF">2015-08-17T21:58:14Z</dcterms:created>
  <dcterms:modified xsi:type="dcterms:W3CDTF">2015-08-18T21:39:14Z</dcterms:modified>
</cp:coreProperties>
</file>